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F81FB9A0-13C4-442B-B301-594B45F66BD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5480" y="288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504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155240" cy="571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-15840" y="-18000"/>
            <a:ext cx="10165680" cy="571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155240" cy="571176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155240" cy="571176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255680" cy="57682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-5400" y="-7560"/>
            <a:ext cx="10079640" cy="56692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2019-09-30T20:53:26Z</dcterms:created>
  <dc:creator/>
  <dc:description/>
  <dc:language>en-US</dc:language>
  <cp:lastModifiedBy/>
  <dcterms:modified xsi:type="dcterms:W3CDTF">2019-09-30T21:05:57Z</dcterms:modified>
  <cp:revision>1</cp:revision>
  <dc:subject/>
  <dc:title/>
</cp:coreProperties>
</file>